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/>
    <p:restoredTop sz="94728"/>
  </p:normalViewPr>
  <p:slideViewPr>
    <p:cSldViewPr snapToGrid="0" snapToObjects="1">
      <p:cViewPr varScale="1">
        <p:scale>
          <a:sx n="99" d="100"/>
          <a:sy n="99" d="100"/>
        </p:scale>
        <p:origin x="5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361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5098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24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8317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701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9547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2812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0567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387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29299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64383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38321-3EED-8644-8CAD-6E73A3B4CA32}" type="datetimeFigureOut">
              <a:rPr lang="es-ES_tradnl" smtClean="0"/>
              <a:t>26/5/20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2906D-B5BB-FD41-8C05-7EED6F36269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1386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rta"/>
          <p:cNvSpPr/>
          <p:nvPr/>
        </p:nvSpPr>
        <p:spPr>
          <a:xfrm>
            <a:off x="910336" y="141975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feliz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699308" y="156410"/>
            <a:ext cx="10793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6000" b="1" spc="600" dirty="0">
                <a:latin typeface="CCRebelinenelpatio Medium" charset="0"/>
                <a:ea typeface="CCRebelinenelpatio Medium" charset="0"/>
                <a:cs typeface="CCRebelinenelpatio Medium" charset="0"/>
              </a:rPr>
              <a:t>BUSCA LOS SINÓNIMOS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910336" y="312198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solidFill>
                  <a:prstClr val="black"/>
                </a:solidFill>
                <a:latin typeface="CCRebelinenelpatio Medium" charset="0"/>
                <a:ea typeface="CCRebelinenelpatio Medium" charset="0"/>
                <a:cs typeface="CCRebelinenelpatio Medium" charset="0"/>
              </a:rPr>
              <a:t>pequeño</a:t>
            </a:r>
            <a:endParaRPr lang="es-ES_tradnl" dirty="0">
              <a:latin typeface="CCRebelinenelpatio Medium" charset="0"/>
              <a:ea typeface="CCRebelinenelpatio Medium" charset="0"/>
              <a:cs typeface="CCRebelinenelpatio Medium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910336" y="482421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flaco</a:t>
            </a:r>
            <a:endParaRPr lang="es-ES_tradnl" sz="4000" dirty="0">
              <a:latin typeface="CCRebelinenelpatio Medium" charset="0"/>
              <a:ea typeface="CCRebelinenelpatio Medium" charset="0"/>
              <a:cs typeface="CCRebelinenelpatio Medium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3671468" y="141975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grande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3671468" y="312198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baile</a:t>
            </a:r>
            <a:endParaRPr lang="es-ES_tradnl" sz="4000" dirty="0">
              <a:latin typeface="CCRebelinenelpatio Medium" charset="0"/>
              <a:ea typeface="CCRebelinenelpatio Medium" charset="0"/>
              <a:cs typeface="CCRebelinenelpatio Medium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3671468" y="482421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caminar</a:t>
            </a:r>
            <a:endParaRPr lang="es-ES_tradnl" sz="4000" dirty="0">
              <a:latin typeface="CCRebelinenelpatio Medium" charset="0"/>
              <a:ea typeface="CCRebelinenelpatio Medium" charset="0"/>
              <a:cs typeface="CCRebelinenelpatio Medium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6432600" y="141975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4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danza</a:t>
            </a:r>
            <a:endParaRPr lang="es-ES_tradnl" sz="4400" dirty="0">
              <a:latin typeface="CCRebelinenelpatio Medium" charset="0"/>
              <a:ea typeface="CCRebelinenelpatio Medium" charset="0"/>
              <a:cs typeface="CCRebelinenelpatio Medium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6432600" y="312198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3600" b="1" dirty="0">
                <a:solidFill>
                  <a:prstClr val="black"/>
                </a:solidFill>
                <a:latin typeface="CCRebelinenelpatio Medium" charset="0"/>
                <a:ea typeface="CCRebelinenelpatio Medium" charset="0"/>
                <a:cs typeface="CCRebelinenelpatio Medium" charset="0"/>
              </a:rPr>
              <a:t>contento</a:t>
            </a:r>
            <a:endParaRPr lang="es-ES_tradnl" sz="1600" dirty="0">
              <a:latin typeface="CCRebelinenelpatio Medium" charset="0"/>
              <a:ea typeface="CCRebelinenelpatio Medium" charset="0"/>
              <a:cs typeface="CCRebelinenelpatio Medium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6432600" y="482421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36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diminuto</a:t>
            </a:r>
            <a:endParaRPr lang="es-ES_tradnl" sz="3600" dirty="0">
              <a:latin typeface="CCRebelinenelpatio Medium" charset="0"/>
              <a:ea typeface="CCRebelinenelpatio Medium" charset="0"/>
              <a:cs typeface="CCRebelinenelpatio Medium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9193732" y="141975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enorme</a:t>
            </a:r>
            <a:endParaRPr lang="es-ES_tradnl" sz="4000" dirty="0">
              <a:latin typeface="CCRebelinenelpatio Medium" charset="0"/>
              <a:ea typeface="CCRebelinenelpatio Medium" charset="0"/>
              <a:cs typeface="CCRebelinenelpatio Medium" charset="0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9193732" y="312198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0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delgado</a:t>
            </a:r>
            <a:endParaRPr lang="es-ES_tradnl" sz="4000" dirty="0">
              <a:latin typeface="CCRebelinenelpatio Medium" charset="0"/>
              <a:ea typeface="CCRebelinenelpatio Medium" charset="0"/>
              <a:cs typeface="CCRebelinenelpatio Medium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9193732" y="4824218"/>
            <a:ext cx="2160000" cy="144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4400" b="1" dirty="0">
                <a:latin typeface="CCRebelinenelpatio Medium" charset="0"/>
                <a:ea typeface="CCRebelinenelpatio Medium" charset="0"/>
                <a:cs typeface="CCRebelinenelpatio Medium" charset="0"/>
              </a:rPr>
              <a:t>andar</a:t>
            </a:r>
          </a:p>
        </p:txBody>
      </p:sp>
      <p:sp>
        <p:nvSpPr>
          <p:cNvPr id="35" name="Tapa"/>
          <p:cNvSpPr/>
          <p:nvPr/>
        </p:nvSpPr>
        <p:spPr>
          <a:xfrm>
            <a:off x="910336" y="1416010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6" name="Rectángulo 35"/>
          <p:cNvSpPr/>
          <p:nvPr/>
        </p:nvSpPr>
        <p:spPr>
          <a:xfrm>
            <a:off x="3671468" y="1416010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1" name="Rectángulo 20"/>
          <p:cNvSpPr/>
          <p:nvPr/>
        </p:nvSpPr>
        <p:spPr>
          <a:xfrm>
            <a:off x="9193732" y="4824218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2" name="Rectángulo 21"/>
          <p:cNvSpPr/>
          <p:nvPr/>
        </p:nvSpPr>
        <p:spPr>
          <a:xfrm>
            <a:off x="6432600" y="1416010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3" name="Rectángulo 22"/>
          <p:cNvSpPr/>
          <p:nvPr/>
        </p:nvSpPr>
        <p:spPr>
          <a:xfrm>
            <a:off x="9193732" y="1416010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4" name="Rectángulo 23"/>
          <p:cNvSpPr/>
          <p:nvPr/>
        </p:nvSpPr>
        <p:spPr>
          <a:xfrm>
            <a:off x="910336" y="3121988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5" name="Rectángulo 24"/>
          <p:cNvSpPr/>
          <p:nvPr/>
        </p:nvSpPr>
        <p:spPr>
          <a:xfrm>
            <a:off x="3671468" y="3118240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6" name="Rectángulo 25"/>
          <p:cNvSpPr/>
          <p:nvPr/>
        </p:nvSpPr>
        <p:spPr>
          <a:xfrm>
            <a:off x="910336" y="4824218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7" name="Rectángulo 26"/>
          <p:cNvSpPr/>
          <p:nvPr/>
        </p:nvSpPr>
        <p:spPr>
          <a:xfrm>
            <a:off x="3671468" y="4824218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Rectángulo 27"/>
          <p:cNvSpPr/>
          <p:nvPr/>
        </p:nvSpPr>
        <p:spPr>
          <a:xfrm>
            <a:off x="6432600" y="3118240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9" name="Rectángulo 28"/>
          <p:cNvSpPr/>
          <p:nvPr/>
        </p:nvSpPr>
        <p:spPr>
          <a:xfrm>
            <a:off x="6432600" y="4824218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30" name="Rectángulo 29"/>
          <p:cNvSpPr/>
          <p:nvPr/>
        </p:nvSpPr>
        <p:spPr>
          <a:xfrm>
            <a:off x="9193732" y="3118240"/>
            <a:ext cx="2160000" cy="14400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id="{8B212913-1DC3-E945-9810-0AEE5E4374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799" b="94975" l="9799" r="89950">
                        <a14:foregroundMark x1="77136" y1="50251" x2="49749" y2="50754"/>
                        <a14:foregroundMark x1="49749" y1="50754" x2="30151" y2="56784"/>
                        <a14:foregroundMark x1="30151" y1="56784" x2="47739" y2="66332"/>
                        <a14:foregroundMark x1="47739" y1="66332" x2="66583" y2="61809"/>
                        <a14:foregroundMark x1="66583" y1="61809" x2="73367" y2="50754"/>
                        <a14:foregroundMark x1="59045" y1="58543" x2="59045" y2="58543"/>
                        <a14:foregroundMark x1="58040" y1="59548" x2="58040" y2="59548"/>
                        <a14:foregroundMark x1="36432" y1="58794" x2="36432" y2="58794"/>
                        <a14:foregroundMark x1="37186" y1="58794" x2="37186" y2="58794"/>
                        <a14:foregroundMark x1="59799" y1="58794" x2="59799" y2="58794"/>
                        <a14:foregroundMark x1="60050" y1="58543" x2="60050" y2="58543"/>
                        <a14:foregroundMark x1="51759" y1="74623" x2="51759" y2="74623"/>
                        <a14:foregroundMark x1="50251" y1="74874" x2="50251" y2="74874"/>
                        <a14:foregroundMark x1="52513" y1="74623" x2="52513" y2="74623"/>
                        <a14:foregroundMark x1="53769" y1="74623" x2="53769" y2="74623"/>
                        <a14:foregroundMark x1="54523" y1="74372" x2="54523" y2="74372"/>
                        <a14:foregroundMark x1="50754" y1="76382" x2="50754" y2="76382"/>
                        <a14:foregroundMark x1="48492" y1="76633" x2="48492" y2="76633"/>
                        <a14:foregroundMark x1="48241" y1="92462" x2="48241" y2="92462"/>
                        <a14:foregroundMark x1="43467" y1="94472" x2="43467" y2="94472"/>
                        <a14:foregroundMark x1="43467" y1="94472" x2="43467" y2="94472"/>
                        <a14:foregroundMark x1="41960" y1="94975" x2="56784" y2="93467"/>
                        <a14:foregroundMark x1="62814" y1="53518" x2="62060" y2="54523"/>
                        <a14:foregroundMark x1="59799" y1="58543" x2="59799" y2="58543"/>
                        <a14:foregroundMark x1="54271" y1="59045" x2="54271" y2="5904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66484" y="0"/>
            <a:ext cx="974496" cy="974496"/>
          </a:xfrm>
          <a:prstGeom prst="rect">
            <a:avLst/>
          </a:prstGeom>
        </p:spPr>
      </p:pic>
      <p:sp>
        <p:nvSpPr>
          <p:cNvPr id="32" name="CuadroTexto 4">
            <a:extLst>
              <a:ext uri="{FF2B5EF4-FFF2-40B4-BE49-F238E27FC236}">
                <a16:creationId xmlns:a16="http://schemas.microsoft.com/office/drawing/2014/main" id="{945B9AE4-4B8C-E143-B491-7A4A8312C140}"/>
              </a:ext>
            </a:extLst>
          </p:cNvPr>
          <p:cNvSpPr txBox="1"/>
          <p:nvPr/>
        </p:nvSpPr>
        <p:spPr>
          <a:xfrm>
            <a:off x="10733252" y="892170"/>
            <a:ext cx="12409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050" dirty="0">
                <a:latin typeface="Jacquelyn's Hand Medium" panose="02000603000000000000" pitchFamily="2" charset="0"/>
              </a:rPr>
              <a:t>@maestramusical</a:t>
            </a:r>
          </a:p>
        </p:txBody>
      </p:sp>
    </p:spTree>
    <p:extLst>
      <p:ext uri="{BB962C8B-B14F-4D97-AF65-F5344CB8AC3E}">
        <p14:creationId xmlns:p14="http://schemas.microsoft.com/office/powerpoint/2010/main" val="187985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36" grpId="0" animBg="1"/>
      <p:bldP spid="36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2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17</Words>
  <Application>Microsoft Macintosh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CCRebelinenelpatio Medium</vt:lpstr>
      <vt:lpstr>Jacquelyn's Hand Medium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Mariaje Vera Gonzalez</dc:creator>
  <cp:lastModifiedBy>Microsoft Office User</cp:lastModifiedBy>
  <cp:revision>9</cp:revision>
  <dcterms:created xsi:type="dcterms:W3CDTF">2020-05-20T21:24:45Z</dcterms:created>
  <dcterms:modified xsi:type="dcterms:W3CDTF">2020-05-26T13:39:52Z</dcterms:modified>
</cp:coreProperties>
</file>