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8"/>
    <p:restoredTop sz="94646"/>
  </p:normalViewPr>
  <p:slideViewPr>
    <p:cSldViewPr snapToGrid="0" snapToObjects="1">
      <p:cViewPr varScale="1">
        <p:scale>
          <a:sx n="98" d="100"/>
          <a:sy n="98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76D6FF"/>
            </a:solidFill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C-0146-9876-D98A1FC91441}"/>
              </c:ext>
            </c:extLst>
          </c:dPt>
          <c:dPt>
            <c:idx val="1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0C-0146-9876-D98A1FC91441}"/>
              </c:ext>
            </c:extLst>
          </c:dPt>
          <c:dPt>
            <c:idx val="2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C-0146-9876-D98A1FC91441}"/>
              </c:ext>
            </c:extLst>
          </c:dPt>
          <c:dPt>
            <c:idx val="3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F0C-0146-9876-D98A1FC91441}"/>
              </c:ext>
            </c:extLst>
          </c:dPt>
          <c:dPt>
            <c:idx val="4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0C-0146-9876-D98A1FC91441}"/>
              </c:ext>
            </c:extLst>
          </c:dPt>
          <c:dPt>
            <c:idx val="5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F0C-0146-9876-D98A1FC91441}"/>
              </c:ext>
            </c:extLst>
          </c:dPt>
          <c:dPt>
            <c:idx val="6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0C-0146-9876-D98A1FC91441}"/>
              </c:ext>
            </c:extLst>
          </c:dPt>
          <c:dPt>
            <c:idx val="7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F0C-0146-9876-D98A1FC91441}"/>
              </c:ext>
            </c:extLst>
          </c:dPt>
          <c:dPt>
            <c:idx val="8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0C-0146-9876-D98A1FC91441}"/>
              </c:ext>
            </c:extLst>
          </c:dPt>
          <c:dPt>
            <c:idx val="9"/>
            <c:bubble3D val="0"/>
            <c:spPr>
              <a:solidFill>
                <a:srgbClr val="76D6FF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F0C-0146-9876-D98A1FC91441}"/>
              </c:ext>
            </c:extLst>
          </c:dPt>
          <c:dLbls>
            <c:dLbl>
              <c:idx val="0"/>
              <c:layout>
                <c:manualLayout>
                  <c:x val="-4.8557667800524298E-2"/>
                  <c:y val="9.34098472667529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0C-0146-9876-D98A1FC91441}"/>
                </c:ext>
              </c:extLst>
            </c:dLbl>
            <c:dLbl>
              <c:idx val="1"/>
              <c:layout>
                <c:manualLayout>
                  <c:x val="-0.12576094371167218"/>
                  <c:y val="0.136683736165797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705512793270401E-2"/>
                      <c:h val="0.12989713855979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F0C-0146-9876-D98A1FC91441}"/>
                </c:ext>
              </c:extLst>
            </c:dLbl>
            <c:dLbl>
              <c:idx val="2"/>
              <c:layout>
                <c:manualLayout>
                  <c:x val="-0.1104591922939682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0C-0146-9876-D98A1FC91441}"/>
                </c:ext>
              </c:extLst>
            </c:dLbl>
            <c:dLbl>
              <c:idx val="3"/>
              <c:layout>
                <c:manualLayout>
                  <c:x val="-9.5256068734797014E-2"/>
                  <c:y val="-0.119643866728765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0C-0146-9876-D98A1FC91441}"/>
                </c:ext>
              </c:extLst>
            </c:dLbl>
            <c:dLbl>
              <c:idx val="4"/>
              <c:layout>
                <c:manualLayout>
                  <c:x val="-5.0148543177180302E-2"/>
                  <c:y val="-9.76699823412612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0C-0146-9876-D98A1FC91441}"/>
                </c:ext>
              </c:extLst>
            </c:dLbl>
            <c:dLbl>
              <c:idx val="5"/>
              <c:layout>
                <c:manualLayout>
                  <c:x val="5.0147626774313454E-2"/>
                  <c:y val="-9.76699823412612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0C-0146-9876-D98A1FC91441}"/>
                </c:ext>
              </c:extLst>
            </c:dLbl>
            <c:dLbl>
              <c:idx val="6"/>
              <c:layout>
                <c:manualLayout>
                  <c:x val="7.910824837037797E-2"/>
                  <c:y val="-0.119643531298265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0C-0146-9876-D98A1FC91441}"/>
                </c:ext>
              </c:extLst>
            </c:dLbl>
            <c:dLbl>
              <c:idx val="7"/>
              <c:layout>
                <c:manualLayout>
                  <c:x val="0.11693025658707516"/>
                  <c:y val="2.1299836796289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0C-0146-9876-D98A1FC91441}"/>
                </c:ext>
              </c:extLst>
            </c:dLbl>
            <c:dLbl>
              <c:idx val="8"/>
              <c:layout>
                <c:manualLayout>
                  <c:x val="9.859566988190431E-2"/>
                  <c:y val="0.13029378512691092"/>
                </c:manualLayout>
              </c:layout>
              <c:tx>
                <c:rich>
                  <a:bodyPr/>
                  <a:lstStyle/>
                  <a:p>
                    <a:fld id="{4EC2B851-0C7A-0A41-AD54-892382E7522F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F0C-0146-9876-D98A1FC91441}"/>
                </c:ext>
              </c:extLst>
            </c:dLbl>
            <c:dLbl>
              <c:idx val="9"/>
              <c:layout>
                <c:manualLayout>
                  <c:x val="4.3815741166592252E-2"/>
                  <c:y val="9.12798635871239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0C-0146-9876-D98A1FC91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CFeliznocumpleaos Medium" panose="02000603000000000000" pitchFamily="2" charset="0"/>
                    <a:ea typeface="CCFeliznocumpleaos Medium" panose="02000603000000000000" pitchFamily="2" charset="0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C-0146-9876-D98A1FC914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630AD-5D7D-D847-8BA8-500F12EC68B5}" type="datetimeFigureOut">
              <a:rPr lang="es-ES" smtClean="0"/>
              <a:t>26/5/20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767E-700B-3148-977F-B3CE6CA4C4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65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2767E-700B-3148-977F-B3CE6CA4C41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97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C14C4-B14B-BF42-BE55-94A6DE0AF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E202B4-B357-A841-AE84-5BFA5C250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0994E-3449-174A-AC77-554DA0F8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0B285-B10A-7E42-ADAC-9E7BF02A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CB4E19-EB6D-FE4C-8B69-DEFF6FDD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48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D358-AF0C-5C4D-9F54-B7621735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98913E-5BA2-CA4F-B238-0CBF4C20E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DFE2B-2B81-6C40-92CB-FF0132C3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BEA1D-B7C5-644E-AAD7-F4E0B18E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D8128-72D5-3443-A921-275C10C9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73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34C8A6-17E5-2C41-A9AE-A4A727080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849A78-8C63-DF4B-8BAB-8F87F1525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87CE1E-ECAC-4944-B644-78B4117F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50081-8DBF-CA48-9337-3A727391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61C9C-5FAD-8443-80B6-C4D466E1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47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0ACB0-A86E-8E4B-B40F-D0061465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5C469-E2DA-6C46-8770-D60014A6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C21A2-F270-F141-B3D5-DAA3BBE0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D03D-7214-D347-B388-7C527E12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74915-58DA-B54B-8E11-3C77BB19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AF7A0-1658-C94B-ABA7-C5206C51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2105C-848C-F54D-BADC-088A2D241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AC9A7-D8F9-FC4B-B823-96FA2FF7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200AF-6926-7543-AC51-AA4CA61D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40A370-A2F3-F845-BD1D-902DC144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3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79110-5554-8B4B-BDDD-B330CFF1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772F1-3870-E540-A1EF-E0DDD2668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719086-E431-054F-802B-926AB0D6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BA9E28-C52F-1E46-A2AB-0264E3B0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2CC552-A1C8-A142-BA5F-21352781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E7482F-69BA-B940-B766-E57D23C2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19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A8D49-CCC3-274F-A3A4-BA373589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CAA3B-DB91-F94B-8434-51315F15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D745F9-2BC6-A845-8A49-BC5B30B2C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8A094C-B3A6-2B45-8EC1-6A7C07389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87D04-2892-794B-8BD3-5669D91F4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BE4042-D056-314D-86BA-E101766D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989A69-0F3F-AF40-91B9-D4027BF7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60E44D-63C8-FD4A-904A-60E86879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21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0AF09-3F09-6E4F-91EC-47BF5DEF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282ACB-105F-5343-BFB1-F099A888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27870B-1F00-934C-B333-3D321207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F9ACD3-CB5F-6740-9E07-1A700131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32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F8A4F7-A23C-B444-8D96-84FE7B49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BCBAE1-2E91-6E42-8D7A-A1A66B2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C85138-570A-8A4A-99CA-A2BC3DC7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6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9B585-2701-3B45-9A34-18EEFB80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F07F6-212D-F641-B2FD-521A24A9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24F3A6-54FC-C24D-A0B1-B66A0D324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7C505-3DF0-0E4E-9AA4-382348B0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D98CFF-B39F-DF46-B09C-2233B895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66A71-F76B-9248-871B-D694AE09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60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5E4F9-06FA-5C49-9F16-8EAE586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B229EC-600B-404B-B2B0-022178126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549DAB-8CC4-0648-AA71-687EFCDF0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927FC8-898C-CB41-AC0F-8076B54D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B2D529-3D52-6B49-B82F-7D90B0B1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6C44CE-0CF2-6247-9F92-ECA2F69D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44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C9312B-3ABE-8348-90DD-ADB75437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20136-0C6F-E74C-BAF5-260776AA6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584662-DF3B-B846-A3A5-3D512C104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B678-2CA6-4241-99A7-0D66D250694A}" type="datetimeFigureOut">
              <a:rPr lang="es-ES" smtClean="0"/>
              <a:t>26/5/20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A5BDC-0A6E-AF4A-B5F6-468C36AC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EE7597-31A0-0E46-9247-DB3DFD969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B5731-7DC9-6A4D-A37A-565972BB5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17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6782FA7-A30D-1746-B123-756CFEF72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310201"/>
              </p:ext>
            </p:extLst>
          </p:nvPr>
        </p:nvGraphicFramePr>
        <p:xfrm>
          <a:off x="2372683" y="895513"/>
          <a:ext cx="8729785" cy="59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Forma libre 4">
            <a:extLst>
              <a:ext uri="{FF2B5EF4-FFF2-40B4-BE49-F238E27FC236}">
                <a16:creationId xmlns:a16="http://schemas.microsoft.com/office/drawing/2014/main" id="{66DD04EF-FBC3-7A4A-BE45-48C968D80DFC}"/>
              </a:ext>
            </a:extLst>
          </p:cNvPr>
          <p:cNvSpPr/>
          <p:nvPr/>
        </p:nvSpPr>
        <p:spPr>
          <a:xfrm rot="5400000">
            <a:off x="3326297" y="2805546"/>
            <a:ext cx="769782" cy="1246909"/>
          </a:xfrm>
          <a:custGeom>
            <a:avLst/>
            <a:gdLst>
              <a:gd name="connsiteX0" fmla="*/ 574696 w 1149391"/>
              <a:gd name="connsiteY0" fmla="*/ 0 h 1509472"/>
              <a:gd name="connsiteX1" fmla="*/ 1146488 w 1149391"/>
              <a:gd name="connsiteY1" fmla="*/ 985849 h 1509472"/>
              <a:gd name="connsiteX2" fmla="*/ 1149391 w 1149391"/>
              <a:gd name="connsiteY2" fmla="*/ 985849 h 1509472"/>
              <a:gd name="connsiteX3" fmla="*/ 1149391 w 1149391"/>
              <a:gd name="connsiteY3" fmla="*/ 990854 h 1509472"/>
              <a:gd name="connsiteX4" fmla="*/ 1149391 w 1149391"/>
              <a:gd name="connsiteY4" fmla="*/ 1509472 h 1509472"/>
              <a:gd name="connsiteX5" fmla="*/ 0 w 1149391"/>
              <a:gd name="connsiteY5" fmla="*/ 1509472 h 1509472"/>
              <a:gd name="connsiteX6" fmla="*/ 0 w 1149391"/>
              <a:gd name="connsiteY6" fmla="*/ 990854 h 1509472"/>
              <a:gd name="connsiteX7" fmla="*/ 0 w 1149391"/>
              <a:gd name="connsiteY7" fmla="*/ 985849 h 1509472"/>
              <a:gd name="connsiteX8" fmla="*/ 2903 w 1149391"/>
              <a:gd name="connsiteY8" fmla="*/ 985849 h 15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391" h="1509472">
                <a:moveTo>
                  <a:pt x="574696" y="0"/>
                </a:moveTo>
                <a:lnTo>
                  <a:pt x="1146488" y="985849"/>
                </a:lnTo>
                <a:lnTo>
                  <a:pt x="1149391" y="985849"/>
                </a:lnTo>
                <a:lnTo>
                  <a:pt x="1149391" y="990854"/>
                </a:lnTo>
                <a:lnTo>
                  <a:pt x="1149391" y="1509472"/>
                </a:lnTo>
                <a:lnTo>
                  <a:pt x="0" y="1509472"/>
                </a:lnTo>
                <a:lnTo>
                  <a:pt x="0" y="990854"/>
                </a:lnTo>
                <a:lnTo>
                  <a:pt x="0" y="985849"/>
                </a:lnTo>
                <a:lnTo>
                  <a:pt x="2903" y="9858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6" name="Botón">
            <a:extLst>
              <a:ext uri="{FF2B5EF4-FFF2-40B4-BE49-F238E27FC236}">
                <a16:creationId xmlns:a16="http://schemas.microsoft.com/office/drawing/2014/main" id="{1440118C-7EE7-354E-B37C-476C4D54583F}"/>
              </a:ext>
            </a:extLst>
          </p:cNvPr>
          <p:cNvGrpSpPr/>
          <p:nvPr/>
        </p:nvGrpSpPr>
        <p:grpSpPr>
          <a:xfrm>
            <a:off x="383048" y="3831888"/>
            <a:ext cx="1246909" cy="1246909"/>
            <a:chOff x="599444" y="5126181"/>
            <a:chExt cx="1246909" cy="124690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D4FB0A9-131A-9147-9E52-5E1AE00C25E1}"/>
                </a:ext>
              </a:extLst>
            </p:cNvPr>
            <p:cNvSpPr/>
            <p:nvPr/>
          </p:nvSpPr>
          <p:spPr>
            <a:xfrm>
              <a:off x="599444" y="5126181"/>
              <a:ext cx="1246909" cy="1246909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es-E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E37E14E-E83B-7140-824A-33BA23EAFCBC}"/>
                </a:ext>
              </a:extLst>
            </p:cNvPr>
            <p:cNvSpPr/>
            <p:nvPr/>
          </p:nvSpPr>
          <p:spPr>
            <a:xfrm>
              <a:off x="751844" y="5278581"/>
              <a:ext cx="938411" cy="9384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es-E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A6312D5B-72E2-B347-B39A-73A75686DA8F}"/>
              </a:ext>
            </a:extLst>
          </p:cNvPr>
          <p:cNvSpPr/>
          <p:nvPr/>
        </p:nvSpPr>
        <p:spPr>
          <a:xfrm>
            <a:off x="9817079" y="324278"/>
            <a:ext cx="1815737" cy="6296297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598767F5-87E2-314A-9E23-8F44810949F6}"/>
              </a:ext>
            </a:extLst>
          </p:cNvPr>
          <p:cNvGrpSpPr/>
          <p:nvPr/>
        </p:nvGrpSpPr>
        <p:grpSpPr>
          <a:xfrm>
            <a:off x="10051874" y="395642"/>
            <a:ext cx="1346145" cy="6230618"/>
            <a:chOff x="8894668" y="433514"/>
            <a:chExt cx="1346145" cy="6230618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5AF59488-1FDF-F045-A506-E393FE4624B1}"/>
                </a:ext>
              </a:extLst>
            </p:cNvPr>
            <p:cNvSpPr/>
            <p:nvPr/>
          </p:nvSpPr>
          <p:spPr>
            <a:xfrm>
              <a:off x="8894668" y="1068348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2</a:t>
              </a:r>
              <a:endParaRPr lang="es-ES" dirty="0"/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C37A46D8-9485-5446-AF14-EB5FACD8F885}"/>
                </a:ext>
              </a:extLst>
            </p:cNvPr>
            <p:cNvSpPr/>
            <p:nvPr/>
          </p:nvSpPr>
          <p:spPr>
            <a:xfrm>
              <a:off x="8894668" y="1696351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3</a:t>
              </a:r>
              <a:endParaRPr lang="es-ES" dirty="0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85930A23-B053-0140-8DF6-22A0B12CF161}"/>
                </a:ext>
              </a:extLst>
            </p:cNvPr>
            <p:cNvSpPr/>
            <p:nvPr/>
          </p:nvSpPr>
          <p:spPr>
            <a:xfrm>
              <a:off x="8894668" y="2324354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4</a:t>
              </a:r>
              <a:endParaRPr lang="es-ES" dirty="0"/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A21513D1-91D0-7147-8EC7-C8F71F1A8AD6}"/>
                </a:ext>
              </a:extLst>
            </p:cNvPr>
            <p:cNvSpPr/>
            <p:nvPr/>
          </p:nvSpPr>
          <p:spPr>
            <a:xfrm>
              <a:off x="8894668" y="2952357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5</a:t>
              </a:r>
              <a:endParaRPr lang="es-ES" dirty="0"/>
            </a:p>
          </p:txBody>
        </p: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FC91782D-AF60-D64B-82E0-D44A9DBDE20A}"/>
                </a:ext>
              </a:extLst>
            </p:cNvPr>
            <p:cNvSpPr/>
            <p:nvPr/>
          </p:nvSpPr>
          <p:spPr>
            <a:xfrm>
              <a:off x="8898417" y="3578718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6</a:t>
              </a:r>
              <a:endParaRPr lang="es-ES" dirty="0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A469F1CD-E819-E74D-980B-8BCE38377A35}"/>
                </a:ext>
              </a:extLst>
            </p:cNvPr>
            <p:cNvSpPr/>
            <p:nvPr/>
          </p:nvSpPr>
          <p:spPr>
            <a:xfrm>
              <a:off x="8898417" y="4205079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7</a:t>
              </a:r>
              <a:endParaRPr lang="es-ES" dirty="0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87510B9A-4CB7-1A4E-A0CF-1EEF73122F3F}"/>
                </a:ext>
              </a:extLst>
            </p:cNvPr>
            <p:cNvSpPr/>
            <p:nvPr/>
          </p:nvSpPr>
          <p:spPr>
            <a:xfrm>
              <a:off x="8898417" y="4831440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8</a:t>
              </a:r>
              <a:endParaRPr lang="es-ES" dirty="0"/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38FAB762-C656-C645-8C04-C9EC6AEE5450}"/>
                </a:ext>
              </a:extLst>
            </p:cNvPr>
            <p:cNvSpPr/>
            <p:nvPr/>
          </p:nvSpPr>
          <p:spPr>
            <a:xfrm>
              <a:off x="8898417" y="5456744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9</a:t>
              </a:r>
              <a:endParaRPr lang="es-ES" dirty="0"/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BE2A6DEF-A4ED-8649-B67E-CD865FEB0EEB}"/>
                </a:ext>
              </a:extLst>
            </p:cNvPr>
            <p:cNvSpPr/>
            <p:nvPr/>
          </p:nvSpPr>
          <p:spPr>
            <a:xfrm>
              <a:off x="8898417" y="6082048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10</a:t>
              </a:r>
              <a:endParaRPr lang="es-ES" sz="2400" dirty="0"/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ED423C2A-944A-5942-B1D9-9FD34D5B0FF6}"/>
                </a:ext>
              </a:extLst>
            </p:cNvPr>
            <p:cNvSpPr/>
            <p:nvPr/>
          </p:nvSpPr>
          <p:spPr>
            <a:xfrm>
              <a:off x="8894668" y="434704"/>
              <a:ext cx="582084" cy="582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76D6FF"/>
                  </a:solidFill>
                  <a:latin typeface="CCFeliznocumpleaos Medium" panose="02000603000000000000" pitchFamily="2" charset="0"/>
                  <a:ea typeface="CCFeliznocumpleaos Medium" panose="02000603000000000000" pitchFamily="2" charset="0"/>
                </a:rPr>
                <a:t>1</a:t>
              </a:r>
              <a:endParaRPr lang="es-ES" b="1" dirty="0">
                <a:solidFill>
                  <a:srgbClr val="76D6FF"/>
                </a:solidFill>
                <a:latin typeface="CCFeliznocumpleaos Medium" panose="02000603000000000000" pitchFamily="2" charset="0"/>
                <a:ea typeface="CCFeliznocumpleaos Medium" panose="02000603000000000000" pitchFamily="2" charset="0"/>
              </a:endParaRPr>
            </a:p>
          </p:txBody>
        </p:sp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56D07015-E339-A34D-B95F-EB89287E6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34706" y="6082048"/>
              <a:ext cx="582084" cy="582084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46BA1CED-2493-3743-B64C-043A6D941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26917" y="5502631"/>
              <a:ext cx="534535" cy="534535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9365DE5E-D6BF-3A4F-A58F-BAF92C30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65732" y="4776841"/>
              <a:ext cx="675081" cy="675081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095D1E79-1BCB-8147-A2FE-AA866AFAD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45238" y="4263019"/>
              <a:ext cx="466203" cy="466203"/>
            </a:xfrm>
            <a:prstGeom prst="rect">
              <a:avLst/>
            </a:prstGeom>
          </p:spPr>
        </p:pic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1F5A094D-AC11-994D-A069-92A48ABEA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26917" y="3541049"/>
              <a:ext cx="545684" cy="545684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4D617040-224D-1E47-A821-861C29CB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86203" y="2976392"/>
              <a:ext cx="440508" cy="440508"/>
            </a:xfrm>
            <a:prstGeom prst="rect">
              <a:avLst/>
            </a:prstGeom>
          </p:spPr>
        </p:pic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E0D754C3-B4DF-0C4F-B167-0031944AB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26917" y="2402342"/>
              <a:ext cx="419349" cy="419349"/>
            </a:xfrm>
            <a:prstGeom prst="rect">
              <a:avLst/>
            </a:prstGeom>
          </p:spPr>
        </p:pic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5F4A6358-8770-E94C-98AC-2E31E9460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20549" y="1700577"/>
              <a:ext cx="480531" cy="480531"/>
            </a:xfrm>
            <a:prstGeom prst="rect">
              <a:avLst/>
            </a:prstGeom>
          </p:spPr>
        </p:pic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E580A54C-9535-034B-84BD-646BCC35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620549" y="1068348"/>
              <a:ext cx="582084" cy="582084"/>
            </a:xfrm>
            <a:prstGeom prst="rect">
              <a:avLst/>
            </a:prstGeom>
          </p:spPr>
        </p:pic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id="{C531DE51-A97B-DC45-B01C-71D0505C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515415" y="433514"/>
              <a:ext cx="582084" cy="582084"/>
            </a:xfrm>
            <a:prstGeom prst="rect">
              <a:avLst/>
            </a:prstGeom>
          </p:spPr>
        </p:pic>
      </p:grpSp>
      <p:sp>
        <p:nvSpPr>
          <p:cNvPr id="76" name="Elipse 75">
            <a:extLst>
              <a:ext uri="{FF2B5EF4-FFF2-40B4-BE49-F238E27FC236}">
                <a16:creationId xmlns:a16="http://schemas.microsoft.com/office/drawing/2014/main" id="{FCE1023A-05AA-E845-9A07-F64AAF02F15E}"/>
              </a:ext>
            </a:extLst>
          </p:cNvPr>
          <p:cNvSpPr/>
          <p:nvPr/>
        </p:nvSpPr>
        <p:spPr>
          <a:xfrm>
            <a:off x="6019450" y="3057894"/>
            <a:ext cx="1436250" cy="14362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redondeado 76">
            <a:extLst>
              <a:ext uri="{FF2B5EF4-FFF2-40B4-BE49-F238E27FC236}">
                <a16:creationId xmlns:a16="http://schemas.microsoft.com/office/drawing/2014/main" id="{EC1C4ECF-B256-F542-9386-91F288892C61}"/>
              </a:ext>
            </a:extLst>
          </p:cNvPr>
          <p:cNvSpPr/>
          <p:nvPr/>
        </p:nvSpPr>
        <p:spPr>
          <a:xfrm rot="5400000">
            <a:off x="1480091" y="-716441"/>
            <a:ext cx="1815737" cy="389336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4800" b="1" dirty="0">
                <a:solidFill>
                  <a:schemeClr val="bg2">
                    <a:lumMod val="50000"/>
                  </a:schemeClr>
                </a:solidFill>
                <a:latin typeface="CCRebelinenelpatio Medium" panose="02000603000000000000" pitchFamily="2" charset="0"/>
                <a:ea typeface="CCRebelinenelpatio Medium" panose="02000603000000000000" pitchFamily="2" charset="0"/>
              </a:rPr>
              <a:t>INSTRUMENTO Y FAMILIA</a:t>
            </a:r>
          </a:p>
        </p:txBody>
      </p:sp>
      <p:pic>
        <p:nvPicPr>
          <p:cNvPr id="78" name="Sonido ruleta.mp3">
            <a:hlinkClick r:id="" action="ppaction://media"/>
            <a:extLst>
              <a:ext uri="{FF2B5EF4-FFF2-40B4-BE49-F238E27FC236}">
                <a16:creationId xmlns:a16="http://schemas.microsoft.com/office/drawing/2014/main" id="{5B538FFB-9F18-3249-90BD-3BDFCF50E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84276" y="3369619"/>
            <a:ext cx="812800" cy="812800"/>
          </a:xfrm>
          <a:prstGeom prst="rect">
            <a:avLst/>
          </a:prstGeom>
        </p:spPr>
      </p:pic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6CD5F25E-0FDA-4A4E-822B-EC0840A776FC}"/>
              </a:ext>
            </a:extLst>
          </p:cNvPr>
          <p:cNvSpPr/>
          <p:nvPr/>
        </p:nvSpPr>
        <p:spPr>
          <a:xfrm rot="5400000">
            <a:off x="1530472" y="5202510"/>
            <a:ext cx="243840" cy="2858677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200" dirty="0" err="1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Icons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 </a:t>
            </a:r>
            <a:r>
              <a:rPr lang="es-ES" sz="1200" dirty="0" err="1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made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 </a:t>
            </a:r>
            <a:r>
              <a:rPr lang="es-ES" sz="1200" dirty="0" err="1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by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 Icongeek26 </a:t>
            </a:r>
            <a:r>
              <a:rPr lang="es-ES" sz="1200" dirty="0" err="1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from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 </a:t>
            </a:r>
            <a:r>
              <a:rPr lang="es-ES" sz="1200" dirty="0" err="1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Flaticon</a:t>
            </a:r>
            <a:endParaRPr lang="es-ES" sz="1200" dirty="0">
              <a:solidFill>
                <a:schemeClr val="bg2">
                  <a:lumMod val="50000"/>
                </a:schemeClr>
              </a:solidFill>
              <a:ea typeface="CCRebelinenelpatio Medium" panose="02000603000000000000" pitchFamily="2" charset="0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AC0E8AAE-20D6-604F-8E1D-3AF6DD328B34}"/>
              </a:ext>
            </a:extLst>
          </p:cNvPr>
          <p:cNvSpPr/>
          <p:nvPr/>
        </p:nvSpPr>
        <p:spPr>
          <a:xfrm rot="5400000">
            <a:off x="1103514" y="4474437"/>
            <a:ext cx="1075321" cy="2858677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ES" sz="4800" b="1" dirty="0">
              <a:solidFill>
                <a:schemeClr val="bg2">
                  <a:lumMod val="50000"/>
                </a:schemeClr>
              </a:solidFill>
              <a:latin typeface="CCRebelinenelpatio Medium" panose="02000603000000000000" pitchFamily="2" charset="0"/>
              <a:ea typeface="CCRebelinenelpatio Medium" panose="02000603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A678BB-E3CC-3846-A0B6-E92FD8694B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99" b="94472" l="9799" r="89950">
                        <a14:foregroundMark x1="34925" y1="60050" x2="34925" y2="60050"/>
                        <a14:foregroundMark x1="35930" y1="59045" x2="35930" y2="59045"/>
                        <a14:foregroundMark x1="39698" y1="60050" x2="39698" y2="60050"/>
                        <a14:foregroundMark x1="59296" y1="58794" x2="59296" y2="58794"/>
                        <a14:foregroundMark x1="58794" y1="59045" x2="58794" y2="59045"/>
                        <a14:foregroundMark x1="59548" y1="60553" x2="59548" y2="60553"/>
                        <a14:foregroundMark x1="46734" y1="74874" x2="46734" y2="74874"/>
                        <a14:foregroundMark x1="46734" y1="74874" x2="46734" y2="74874"/>
                        <a14:foregroundMark x1="47236" y1="74874" x2="47236" y2="74874"/>
                        <a14:foregroundMark x1="47236" y1="74874" x2="47236" y2="74874"/>
                        <a14:foregroundMark x1="52513" y1="70603" x2="33166" y2="71608"/>
                        <a14:foregroundMark x1="33166" y1="71608" x2="44975" y2="86683"/>
                        <a14:foregroundMark x1="44975" y1="86683" x2="58291" y2="72362"/>
                        <a14:foregroundMark x1="58291" y1="72362" x2="48241" y2="72864"/>
                        <a14:foregroundMark x1="48241" y1="84422" x2="27889" y2="84925"/>
                        <a14:foregroundMark x1="27889" y1="84925" x2="42714" y2="96734"/>
                        <a14:foregroundMark x1="42714" y1="96734" x2="61558" y2="92965"/>
                        <a14:foregroundMark x1="61558" y1="92965" x2="44975" y2="84422"/>
                        <a14:foregroundMark x1="54774" y1="51508" x2="51005" y2="56281"/>
                        <a14:foregroundMark x1="58291" y1="59548" x2="58291" y2="59548"/>
                        <a14:foregroundMark x1="56281" y1="52513" x2="56784" y2="72111"/>
                        <a14:foregroundMark x1="56784" y1="72111" x2="57789" y2="53015"/>
                        <a14:foregroundMark x1="57789" y1="53015" x2="55276" y2="52513"/>
                        <a14:foregroundMark x1="47739" y1="70101" x2="43467" y2="72111"/>
                        <a14:foregroundMark x1="48744" y1="75879" x2="48744" y2="75879"/>
                        <a14:foregroundMark x1="55779" y1="70101" x2="42714" y2="83920"/>
                        <a14:foregroundMark x1="42714" y1="83920" x2="60804" y2="76884"/>
                        <a14:foregroundMark x1="60804" y1="76884" x2="54523" y2="71106"/>
                        <a14:foregroundMark x1="39196" y1="92965" x2="48241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11" y="5334797"/>
            <a:ext cx="968993" cy="968993"/>
          </a:xfrm>
          <a:prstGeom prst="rect">
            <a:avLst/>
          </a:prstGeom>
        </p:spPr>
      </p:pic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70DB00D0-6952-DD45-AA59-CC003EBA9534}"/>
              </a:ext>
            </a:extLst>
          </p:cNvPr>
          <p:cNvSpPr/>
          <p:nvPr/>
        </p:nvSpPr>
        <p:spPr>
          <a:xfrm rot="5400000">
            <a:off x="1508036" y="4960318"/>
            <a:ext cx="243840" cy="2858677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200" dirty="0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@</a:t>
            </a:r>
            <a:r>
              <a:rPr lang="es-ES" sz="1200" dirty="0" err="1">
                <a:solidFill>
                  <a:schemeClr val="bg2">
                    <a:lumMod val="50000"/>
                  </a:schemeClr>
                </a:solidFill>
                <a:ea typeface="CCRebelinenelpatio Medium" panose="02000603000000000000" pitchFamily="2" charset="0"/>
              </a:rPr>
              <a:t>maestramusical</a:t>
            </a:r>
            <a:endParaRPr lang="es-ES" sz="1200" dirty="0">
              <a:solidFill>
                <a:schemeClr val="bg2">
                  <a:lumMod val="50000"/>
                </a:schemeClr>
              </a:solidFill>
              <a:ea typeface="CCRebelinenelpatio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</Words>
  <Application>Microsoft Macintosh PowerPoint</Application>
  <PresentationFormat>Panorámica</PresentationFormat>
  <Paragraphs>24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CCFeliznocumpleaos Medium</vt:lpstr>
      <vt:lpstr>CCRebelinenelpatio Medium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8</cp:revision>
  <dcterms:created xsi:type="dcterms:W3CDTF">2020-05-24T16:34:34Z</dcterms:created>
  <dcterms:modified xsi:type="dcterms:W3CDTF">2020-05-26T13:32:58Z</dcterms:modified>
</cp:coreProperties>
</file>